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169150" cy="5376863" type="B5ISO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9" d="100"/>
          <a:sy n="99" d="100"/>
        </p:scale>
        <p:origin x="9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7686" y="879964"/>
            <a:ext cx="6093778" cy="1871945"/>
          </a:xfrm>
        </p:spPr>
        <p:txBody>
          <a:bodyPr anchor="b"/>
          <a:lstStyle>
            <a:lvl1pPr algn="ctr">
              <a:defRPr sz="47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6144" y="2824098"/>
            <a:ext cx="5376863" cy="1298164"/>
          </a:xfrm>
        </p:spPr>
        <p:txBody>
          <a:bodyPr/>
          <a:lstStyle>
            <a:lvl1pPr marL="0" indent="0" algn="ctr">
              <a:buNone/>
              <a:defRPr sz="1882"/>
            </a:lvl1pPr>
            <a:lvl2pPr marL="358445" indent="0" algn="ctr">
              <a:buNone/>
              <a:defRPr sz="1568"/>
            </a:lvl2pPr>
            <a:lvl3pPr marL="716890" indent="0" algn="ctr">
              <a:buNone/>
              <a:defRPr sz="1411"/>
            </a:lvl3pPr>
            <a:lvl4pPr marL="1075334" indent="0" algn="ctr">
              <a:buNone/>
              <a:defRPr sz="1254"/>
            </a:lvl4pPr>
            <a:lvl5pPr marL="1433779" indent="0" algn="ctr">
              <a:buNone/>
              <a:defRPr sz="1254"/>
            </a:lvl5pPr>
            <a:lvl6pPr marL="1792224" indent="0" algn="ctr">
              <a:buNone/>
              <a:defRPr sz="1254"/>
            </a:lvl6pPr>
            <a:lvl7pPr marL="2150669" indent="0" algn="ctr">
              <a:buNone/>
              <a:defRPr sz="1254"/>
            </a:lvl7pPr>
            <a:lvl8pPr marL="2509114" indent="0" algn="ctr">
              <a:buNone/>
              <a:defRPr sz="1254"/>
            </a:lvl8pPr>
            <a:lvl9pPr marL="2867558" indent="0" algn="ctr">
              <a:buNone/>
              <a:defRPr sz="125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7145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054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423" y="286268"/>
            <a:ext cx="1545848" cy="45566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2879" y="286268"/>
            <a:ext cx="4547930" cy="45566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515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5926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45" y="1340484"/>
            <a:ext cx="6183392" cy="2236625"/>
          </a:xfrm>
        </p:spPr>
        <p:txBody>
          <a:bodyPr anchor="b"/>
          <a:lstStyle>
            <a:lvl1pPr>
              <a:defRPr sz="47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145" y="3598268"/>
            <a:ext cx="6183392" cy="1176188"/>
          </a:xfrm>
        </p:spPr>
        <p:txBody>
          <a:bodyPr/>
          <a:lstStyle>
            <a:lvl1pPr marL="0" indent="0">
              <a:buNone/>
              <a:defRPr sz="1882">
                <a:solidFill>
                  <a:schemeClr val="tx1"/>
                </a:solidFill>
              </a:defRPr>
            </a:lvl1pPr>
            <a:lvl2pPr marL="358445" indent="0">
              <a:buNone/>
              <a:defRPr sz="1568">
                <a:solidFill>
                  <a:schemeClr val="tx1">
                    <a:tint val="75000"/>
                  </a:schemeClr>
                </a:solidFill>
              </a:defRPr>
            </a:lvl2pPr>
            <a:lvl3pPr marL="716890" indent="0">
              <a:buNone/>
              <a:defRPr sz="1411">
                <a:solidFill>
                  <a:schemeClr val="tx1">
                    <a:tint val="75000"/>
                  </a:schemeClr>
                </a:solidFill>
              </a:defRPr>
            </a:lvl3pPr>
            <a:lvl4pPr marL="1075334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4pPr>
            <a:lvl5pPr marL="1433779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5pPr>
            <a:lvl6pPr marL="1792224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6pPr>
            <a:lvl7pPr marL="2150669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7pPr>
            <a:lvl8pPr marL="2509114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8pPr>
            <a:lvl9pPr marL="2867558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3217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2879" y="1431341"/>
            <a:ext cx="3046889" cy="34115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9382" y="1431341"/>
            <a:ext cx="3046889" cy="34115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597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286269"/>
            <a:ext cx="6183392" cy="10392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814" y="1318079"/>
            <a:ext cx="3032886" cy="645970"/>
          </a:xfrm>
        </p:spPr>
        <p:txBody>
          <a:bodyPr anchor="b"/>
          <a:lstStyle>
            <a:lvl1pPr marL="0" indent="0">
              <a:buNone/>
              <a:defRPr sz="1882" b="1"/>
            </a:lvl1pPr>
            <a:lvl2pPr marL="358445" indent="0">
              <a:buNone/>
              <a:defRPr sz="1568" b="1"/>
            </a:lvl2pPr>
            <a:lvl3pPr marL="716890" indent="0">
              <a:buNone/>
              <a:defRPr sz="1411" b="1"/>
            </a:lvl3pPr>
            <a:lvl4pPr marL="1075334" indent="0">
              <a:buNone/>
              <a:defRPr sz="1254" b="1"/>
            </a:lvl4pPr>
            <a:lvl5pPr marL="1433779" indent="0">
              <a:buNone/>
              <a:defRPr sz="1254" b="1"/>
            </a:lvl5pPr>
            <a:lvl6pPr marL="1792224" indent="0">
              <a:buNone/>
              <a:defRPr sz="1254" b="1"/>
            </a:lvl6pPr>
            <a:lvl7pPr marL="2150669" indent="0">
              <a:buNone/>
              <a:defRPr sz="1254" b="1"/>
            </a:lvl7pPr>
            <a:lvl8pPr marL="2509114" indent="0">
              <a:buNone/>
              <a:defRPr sz="1254" b="1"/>
            </a:lvl8pPr>
            <a:lvl9pPr marL="2867558" indent="0">
              <a:buNone/>
              <a:defRPr sz="125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814" y="1964048"/>
            <a:ext cx="3032886" cy="28888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29382" y="1318079"/>
            <a:ext cx="3047823" cy="645970"/>
          </a:xfrm>
        </p:spPr>
        <p:txBody>
          <a:bodyPr anchor="b"/>
          <a:lstStyle>
            <a:lvl1pPr marL="0" indent="0">
              <a:buNone/>
              <a:defRPr sz="1882" b="1"/>
            </a:lvl1pPr>
            <a:lvl2pPr marL="358445" indent="0">
              <a:buNone/>
              <a:defRPr sz="1568" b="1"/>
            </a:lvl2pPr>
            <a:lvl3pPr marL="716890" indent="0">
              <a:buNone/>
              <a:defRPr sz="1411" b="1"/>
            </a:lvl3pPr>
            <a:lvl4pPr marL="1075334" indent="0">
              <a:buNone/>
              <a:defRPr sz="1254" b="1"/>
            </a:lvl4pPr>
            <a:lvl5pPr marL="1433779" indent="0">
              <a:buNone/>
              <a:defRPr sz="1254" b="1"/>
            </a:lvl5pPr>
            <a:lvl6pPr marL="1792224" indent="0">
              <a:buNone/>
              <a:defRPr sz="1254" b="1"/>
            </a:lvl6pPr>
            <a:lvl7pPr marL="2150669" indent="0">
              <a:buNone/>
              <a:defRPr sz="1254" b="1"/>
            </a:lvl7pPr>
            <a:lvl8pPr marL="2509114" indent="0">
              <a:buNone/>
              <a:defRPr sz="1254" b="1"/>
            </a:lvl8pPr>
            <a:lvl9pPr marL="2867558" indent="0">
              <a:buNone/>
              <a:defRPr sz="125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29382" y="1964048"/>
            <a:ext cx="3047823" cy="28888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8495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622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692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358458"/>
            <a:ext cx="2312237" cy="1254601"/>
          </a:xfrm>
        </p:spPr>
        <p:txBody>
          <a:bodyPr anchor="b"/>
          <a:lstStyle>
            <a:lvl1pPr>
              <a:defRPr sz="25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823" y="774170"/>
            <a:ext cx="3629382" cy="3821058"/>
          </a:xfrm>
        </p:spPr>
        <p:txBody>
          <a:bodyPr/>
          <a:lstStyle>
            <a:lvl1pPr>
              <a:defRPr sz="2509"/>
            </a:lvl1pPr>
            <a:lvl2pPr>
              <a:defRPr sz="2195"/>
            </a:lvl2pPr>
            <a:lvl3pPr>
              <a:defRPr sz="1882"/>
            </a:lvl3pPr>
            <a:lvl4pPr>
              <a:defRPr sz="1568"/>
            </a:lvl4pPr>
            <a:lvl5pPr>
              <a:defRPr sz="1568"/>
            </a:lvl5pPr>
            <a:lvl6pPr>
              <a:defRPr sz="1568"/>
            </a:lvl6pPr>
            <a:lvl7pPr>
              <a:defRPr sz="1568"/>
            </a:lvl7pPr>
            <a:lvl8pPr>
              <a:defRPr sz="1568"/>
            </a:lvl8pPr>
            <a:lvl9pPr>
              <a:defRPr sz="156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813" y="1613059"/>
            <a:ext cx="2312237" cy="2988391"/>
          </a:xfrm>
        </p:spPr>
        <p:txBody>
          <a:bodyPr/>
          <a:lstStyle>
            <a:lvl1pPr marL="0" indent="0">
              <a:buNone/>
              <a:defRPr sz="1254"/>
            </a:lvl1pPr>
            <a:lvl2pPr marL="358445" indent="0">
              <a:buNone/>
              <a:defRPr sz="1098"/>
            </a:lvl2pPr>
            <a:lvl3pPr marL="716890" indent="0">
              <a:buNone/>
              <a:defRPr sz="941"/>
            </a:lvl3pPr>
            <a:lvl4pPr marL="1075334" indent="0">
              <a:buNone/>
              <a:defRPr sz="784"/>
            </a:lvl4pPr>
            <a:lvl5pPr marL="1433779" indent="0">
              <a:buNone/>
              <a:defRPr sz="784"/>
            </a:lvl5pPr>
            <a:lvl6pPr marL="1792224" indent="0">
              <a:buNone/>
              <a:defRPr sz="784"/>
            </a:lvl6pPr>
            <a:lvl7pPr marL="2150669" indent="0">
              <a:buNone/>
              <a:defRPr sz="784"/>
            </a:lvl7pPr>
            <a:lvl8pPr marL="2509114" indent="0">
              <a:buNone/>
              <a:defRPr sz="784"/>
            </a:lvl8pPr>
            <a:lvl9pPr marL="2867558" indent="0">
              <a:buNone/>
              <a:defRPr sz="78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0655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13" y="358458"/>
            <a:ext cx="2312237" cy="1254601"/>
          </a:xfrm>
        </p:spPr>
        <p:txBody>
          <a:bodyPr anchor="b"/>
          <a:lstStyle>
            <a:lvl1pPr>
              <a:defRPr sz="25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47823" y="774170"/>
            <a:ext cx="3629382" cy="3821058"/>
          </a:xfrm>
        </p:spPr>
        <p:txBody>
          <a:bodyPr anchor="t"/>
          <a:lstStyle>
            <a:lvl1pPr marL="0" indent="0">
              <a:buNone/>
              <a:defRPr sz="2509"/>
            </a:lvl1pPr>
            <a:lvl2pPr marL="358445" indent="0">
              <a:buNone/>
              <a:defRPr sz="2195"/>
            </a:lvl2pPr>
            <a:lvl3pPr marL="716890" indent="0">
              <a:buNone/>
              <a:defRPr sz="1882"/>
            </a:lvl3pPr>
            <a:lvl4pPr marL="1075334" indent="0">
              <a:buNone/>
              <a:defRPr sz="1568"/>
            </a:lvl4pPr>
            <a:lvl5pPr marL="1433779" indent="0">
              <a:buNone/>
              <a:defRPr sz="1568"/>
            </a:lvl5pPr>
            <a:lvl6pPr marL="1792224" indent="0">
              <a:buNone/>
              <a:defRPr sz="1568"/>
            </a:lvl6pPr>
            <a:lvl7pPr marL="2150669" indent="0">
              <a:buNone/>
              <a:defRPr sz="1568"/>
            </a:lvl7pPr>
            <a:lvl8pPr marL="2509114" indent="0">
              <a:buNone/>
              <a:defRPr sz="1568"/>
            </a:lvl8pPr>
            <a:lvl9pPr marL="2867558" indent="0">
              <a:buNone/>
              <a:defRPr sz="156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813" y="1613059"/>
            <a:ext cx="2312237" cy="2988391"/>
          </a:xfrm>
        </p:spPr>
        <p:txBody>
          <a:bodyPr/>
          <a:lstStyle>
            <a:lvl1pPr marL="0" indent="0">
              <a:buNone/>
              <a:defRPr sz="1254"/>
            </a:lvl1pPr>
            <a:lvl2pPr marL="358445" indent="0">
              <a:buNone/>
              <a:defRPr sz="1098"/>
            </a:lvl2pPr>
            <a:lvl3pPr marL="716890" indent="0">
              <a:buNone/>
              <a:defRPr sz="941"/>
            </a:lvl3pPr>
            <a:lvl4pPr marL="1075334" indent="0">
              <a:buNone/>
              <a:defRPr sz="784"/>
            </a:lvl4pPr>
            <a:lvl5pPr marL="1433779" indent="0">
              <a:buNone/>
              <a:defRPr sz="784"/>
            </a:lvl5pPr>
            <a:lvl6pPr marL="1792224" indent="0">
              <a:buNone/>
              <a:defRPr sz="784"/>
            </a:lvl6pPr>
            <a:lvl7pPr marL="2150669" indent="0">
              <a:buNone/>
              <a:defRPr sz="784"/>
            </a:lvl7pPr>
            <a:lvl8pPr marL="2509114" indent="0">
              <a:buNone/>
              <a:defRPr sz="784"/>
            </a:lvl8pPr>
            <a:lvl9pPr marL="2867558" indent="0">
              <a:buNone/>
              <a:defRPr sz="78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2351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879" y="286269"/>
            <a:ext cx="6183392" cy="1039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2879" y="1431341"/>
            <a:ext cx="6183392" cy="3411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2879" y="4983557"/>
            <a:ext cx="1613059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36880-A111-4367-91C6-59B446A42781}" type="datetimeFigureOut">
              <a:rPr lang="en-IN" smtClean="0"/>
              <a:t>25/04/26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74781" y="4983557"/>
            <a:ext cx="2419588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63212" y="4983557"/>
            <a:ext cx="1613059" cy="28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047B5-054C-49DA-A141-E545DBB058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320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6890" rtl="0" eaLnBrk="1" latinLnBrk="0" hangingPunct="1">
        <a:lnSpc>
          <a:spcPct val="90000"/>
        </a:lnSpc>
        <a:spcBef>
          <a:spcPct val="0"/>
        </a:spcBef>
        <a:buNone/>
        <a:defRPr sz="34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222" indent="-179222" algn="l" defTabSz="716890" rtl="0" eaLnBrk="1" latinLnBrk="0" hangingPunct="1">
        <a:lnSpc>
          <a:spcPct val="90000"/>
        </a:lnSpc>
        <a:spcBef>
          <a:spcPts val="784"/>
        </a:spcBef>
        <a:buFont typeface="Arial" panose="020B0604020202020204" pitchFamily="34" charset="0"/>
        <a:buChar char="•"/>
        <a:defRPr sz="2195" kern="1200">
          <a:solidFill>
            <a:schemeClr val="tx1"/>
          </a:solidFill>
          <a:latin typeface="+mn-lt"/>
          <a:ea typeface="+mn-ea"/>
          <a:cs typeface="+mn-cs"/>
        </a:defRPr>
      </a:lvl1pPr>
      <a:lvl2pPr marL="537667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882" kern="1200">
          <a:solidFill>
            <a:schemeClr val="tx1"/>
          </a:solidFill>
          <a:latin typeface="+mn-lt"/>
          <a:ea typeface="+mn-ea"/>
          <a:cs typeface="+mn-cs"/>
        </a:defRPr>
      </a:lvl2pPr>
      <a:lvl3pPr marL="896112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3pPr>
      <a:lvl4pPr marL="1254557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613002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971446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329891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688336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3046781" indent="-179222" algn="l" defTabSz="716890" rtl="0" eaLnBrk="1" latinLnBrk="0" hangingPunct="1">
        <a:lnSpc>
          <a:spcPct val="90000"/>
        </a:lnSpc>
        <a:spcBef>
          <a:spcPts val="392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1pPr>
      <a:lvl2pPr marL="358445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716890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075334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433779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792224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150669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509114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867558" algn="l" defTabSz="716890" rtl="0" eaLnBrk="1" latinLnBrk="0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CA6EF90-B071-1330-5A1F-289FA1153D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2" y="107575"/>
            <a:ext cx="7001436" cy="51995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4F5ABF-65A8-7748-2745-DD72DEE5DA97}"/>
              </a:ext>
            </a:extLst>
          </p:cNvPr>
          <p:cNvSpPr txBox="1"/>
          <p:nvPr/>
        </p:nvSpPr>
        <p:spPr>
          <a:xfrm>
            <a:off x="80682" y="2028422"/>
            <a:ext cx="7007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err="1">
                <a:solidFill>
                  <a:srgbClr val="FF0000"/>
                </a:solidFill>
              </a:rPr>
              <a:t>Godhawari</a:t>
            </a:r>
            <a:r>
              <a:rPr lang="en-IN" dirty="0">
                <a:solidFill>
                  <a:srgbClr val="FF0000"/>
                </a:solidFill>
              </a:rPr>
              <a:t> . 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7FDFF3-12DD-0D33-8E82-C5EB9CE9261D}"/>
              </a:ext>
            </a:extLst>
          </p:cNvPr>
          <p:cNvSpPr txBox="1"/>
          <p:nvPr/>
        </p:nvSpPr>
        <p:spPr>
          <a:xfrm>
            <a:off x="87032" y="2397754"/>
            <a:ext cx="69950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Assistant Professor - VISTAS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E4E76D-A5FE-3D11-CC95-A02C79FF3311}"/>
              </a:ext>
            </a:extLst>
          </p:cNvPr>
          <p:cNvSpPr txBox="1"/>
          <p:nvPr/>
        </p:nvSpPr>
        <p:spPr>
          <a:xfrm>
            <a:off x="124054" y="2962141"/>
            <a:ext cx="69146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 A Study On Cybersecurity Laws And Business Liability In India</a:t>
            </a:r>
          </a:p>
        </p:txBody>
      </p:sp>
    </p:spTree>
    <p:extLst>
      <p:ext uri="{BB962C8B-B14F-4D97-AF65-F5344CB8AC3E}">
        <p14:creationId xmlns:p14="http://schemas.microsoft.com/office/powerpoint/2010/main" val="393924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</TotalTime>
  <Words>5</Words>
  <Application>Microsoft Office PowerPoint</Application>
  <PresentationFormat>B5 (ISO) Paper (176x250 mm)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balamuralitharan</dc:creator>
  <cp:lastModifiedBy>Akshaya R</cp:lastModifiedBy>
  <cp:revision>2</cp:revision>
  <dcterms:created xsi:type="dcterms:W3CDTF">2026-04-03T16:16:50Z</dcterms:created>
  <dcterms:modified xsi:type="dcterms:W3CDTF">2026-04-25T16:52:32Z</dcterms:modified>
</cp:coreProperties>
</file>